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4" r:id="rId6"/>
    <p:sldId id="265" r:id="rId7"/>
    <p:sldId id="260" r:id="rId8"/>
    <p:sldId id="261" r:id="rId9"/>
    <p:sldId id="262" r:id="rId10"/>
    <p:sldId id="266" r:id="rId11"/>
    <p:sldId id="267" r:id="rId12"/>
    <p:sldId id="270" r:id="rId13"/>
    <p:sldId id="271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989B-92FE-D293-9E87-A5BE7B37F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10649-FC6D-4C81-BEC3-20C3CD155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A5DC4-0312-7EF9-A185-FC232293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25A57-0995-799B-1D0A-10EC3BB9C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4AD53-4469-9C6B-9AE1-1BD8963C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04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4079E-21F4-4765-D6F1-3973AF1E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770FF-42EC-D7D5-E2EA-791E1127E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46A6C-1B67-103D-4518-A5A58F37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2F40D-2C2C-95DC-E530-7BB2B183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9FC13-23EF-4EF2-7642-3B011222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31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D314C-8C52-8C32-AA2B-A8B7F12C2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34B97-E118-5AFA-BC75-35F1AC305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58F2C-CE83-F284-E84F-437BEE81E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DDC37-73E7-F6B6-0E21-C3043278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FE357-38FD-A54D-9A61-629513B4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9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B8D22-4222-269B-E6E0-D249EB1B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FF8B9-E0F8-DB32-B434-012F5EA33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58F58-0311-F9A6-9D36-B1626CEA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11C5E-E910-27FC-F5F5-885460DD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ECC88-8C72-D7F7-9599-1CDF1175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87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C75A-5EEB-5857-B388-77DE2DE9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32F33-0013-3B2B-973D-43CB7A6BE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A5DEC-C2FD-5D2F-A778-E2B77373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BB7EF-A843-9C37-02B0-CC75BA05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279D8-55F3-CD8B-0806-6DC5EC0A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6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000E9-E2F9-1E1B-BAD1-BBF3C42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CE396-B67E-77AD-1038-BE87D6835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3D84A-6B33-04A8-8580-5E9831BC5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E08E9-D152-5130-FD6A-34D7FCAE3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F3198-390E-8889-D722-11948DA8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62D50-3939-13E8-C46B-FFFDEA49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7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BC07-4506-B378-F590-A225BFAE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3CDA3-8C9A-7470-7B82-105415A8D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E3855-4284-6BA0-640D-F50846060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D833E-E1DF-74D1-2F95-09A7D0E96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9CE74-E870-C48E-6E70-B47146470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C1645-D1E2-4E8C-4126-F39C8669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255029-E9E8-A901-3E89-3BFCCEDF8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3A2C17-C558-A6C6-4934-7087D2A3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7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2933-A78A-3F9F-2AB7-A1017077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1FB1B-E607-980B-85E1-D0606FB7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8CC22-AD85-4830-2C19-45E190C7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153D2-F27A-CCAA-BD04-E3748C455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43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96579-8223-F123-6D3A-2A0918652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727C3-3AD6-196D-C2DF-16A8654C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1CF30-AD72-80C5-B0AF-C2CA6142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3C8C-F076-DBFE-CC94-D9C14A8E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23622-7739-FC17-6D4B-1E13F506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1A738-607E-F489-C2FC-1B0D66811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1ED93-2E52-B833-C477-C12EFF403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DF187-1346-0DAA-129F-671801320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55C43-764D-5627-7C40-093D2E9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59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5397-9D5C-2C4A-DD32-4CFB08A7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BB51E-4F2B-DA59-9585-8C3C979FDC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179F4-148E-6666-32D4-36AD8B2C5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91754-FB10-FB7A-C5D9-6884A86C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6B014-955F-FEDB-60BF-029E380C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BCB28-BBEC-8150-0B93-F27F4257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1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74AB8B-28A7-C23E-FF6F-3A95D36A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837-CDC6-581A-F7A0-8DBDC22B6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57D35-8380-0145-AE24-E1FC49C27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C03C0-4E01-44C5-810D-38D4B1D0C851}" type="datetimeFigureOut">
              <a:rPr lang="en-US" smtClean="0"/>
              <a:t>07-Jun-22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2BAF2-8CF7-C508-C527-7C2EBC9FD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83549-4A59-9A7B-6C23-C91EC96FD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60DFF-6FDE-401D-BA39-BE0B6F320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8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72B83E-E69A-C160-718B-A0CD168CC737}"/>
              </a:ext>
            </a:extLst>
          </p:cNvPr>
          <p:cNvSpPr txBox="1"/>
          <p:nvPr/>
        </p:nvSpPr>
        <p:spPr>
          <a:xfrm>
            <a:off x="897340" y="2967335"/>
            <a:ext cx="7349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Развитие методов классификации и оценки</a:t>
            </a:r>
            <a:r>
              <a:rPr lang="en-US" sz="18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ru-RU" sz="18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значимости признаков на основе случайных лесов в контексте</a:t>
            </a:r>
            <a:r>
              <a:rPr lang="en-US" sz="18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 </a:t>
            </a:r>
            <a:r>
              <a:rPr lang="ru-RU" sz="18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задачи картографирования земного покрова России</a:t>
            </a:r>
            <a:endParaRPr lang="en-US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F4AF2-4151-A59C-6479-B0B673087C7E}"/>
              </a:ext>
            </a:extLst>
          </p:cNvPr>
          <p:cNvSpPr txBox="1"/>
          <p:nvPr/>
        </p:nvSpPr>
        <p:spPr>
          <a:xfrm>
            <a:off x="897340" y="199114"/>
            <a:ext cx="734931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Московский государственный университет имени М.В. Ломоносова</a:t>
            </a:r>
            <a:br>
              <a:rPr lang="ru-RU" sz="1400" dirty="0">
                <a:latin typeface="Helvetica" panose="00000500000000000000" pitchFamily="50" charset="0"/>
                <a:ea typeface="Helvetica" panose="00000500000000000000" pitchFamily="50" charset="0"/>
              </a:rPr>
            </a:br>
            <a:endParaRPr lang="ru-RU" sz="1400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ctr"/>
            <a:r>
              <a:rPr lang="ru-RU" sz="14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Факультет космических исследований</a:t>
            </a:r>
            <a:br>
              <a:rPr lang="ru-RU" sz="1400" dirty="0">
                <a:latin typeface="Helvetica" panose="00000500000000000000" pitchFamily="50" charset="0"/>
                <a:ea typeface="Helvetica" panose="00000500000000000000" pitchFamily="50" charset="0"/>
              </a:rPr>
            </a:br>
            <a:r>
              <a:rPr lang="ru-RU" sz="14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Магистерская программа «Методы и технологии дистанционного</a:t>
            </a:r>
            <a:br>
              <a:rPr lang="ru-RU" sz="1400" dirty="0">
                <a:latin typeface="Helvetica" panose="00000500000000000000" pitchFamily="50" charset="0"/>
                <a:ea typeface="Helvetica" panose="00000500000000000000" pitchFamily="50" charset="0"/>
              </a:rPr>
            </a:br>
            <a:r>
              <a:rPr lang="ru-RU" sz="14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зондирования Земли»</a:t>
            </a:r>
            <a:endParaRPr lang="en-US" sz="1400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9B6CC-5A98-83EA-DED6-F1593E08D9AF}"/>
              </a:ext>
            </a:extLst>
          </p:cNvPr>
          <p:cNvSpPr txBox="1"/>
          <p:nvPr/>
        </p:nvSpPr>
        <p:spPr>
          <a:xfrm>
            <a:off x="897339" y="4196673"/>
            <a:ext cx="73493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Абдуллаева Евгения Гасановна</a:t>
            </a:r>
          </a:p>
          <a:p>
            <a:pPr algn="ctr"/>
            <a:endParaRPr lang="ru-RU" sz="1400" b="0" i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ctr"/>
            <a:r>
              <a:rPr lang="ru-RU" sz="14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Научный руководитель:</a:t>
            </a:r>
          </a:p>
          <a:p>
            <a:pPr algn="ctr"/>
            <a:r>
              <a:rPr lang="ru-RU" sz="14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к.т.н. Хвостиков Сергей Антонович</a:t>
            </a:r>
          </a:p>
          <a:p>
            <a:pPr algn="ctr"/>
            <a:endParaRPr lang="ru-RU" sz="1400" b="0" i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ctr"/>
            <a:endParaRPr lang="ru-RU" sz="1400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ctr"/>
            <a:endParaRPr lang="ru-RU" sz="1400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ctr"/>
            <a:endParaRPr lang="ru-RU" sz="1400" b="0" i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ctr"/>
            <a:endParaRPr lang="ru-RU" sz="1400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ctr"/>
            <a:endParaRPr lang="ru-RU" sz="1400" b="0" i="0" dirty="0">
              <a:effectLst/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ctr"/>
            <a:r>
              <a:rPr lang="ru-RU" sz="1400" b="0" i="0" dirty="0">
                <a:effectLst/>
                <a:latin typeface="Helvetica" panose="00000500000000000000" pitchFamily="50" charset="0"/>
                <a:ea typeface="Helvetica" panose="00000500000000000000" pitchFamily="50" charset="0"/>
              </a:rPr>
              <a:t>Москва, 2022 г.</a:t>
            </a:r>
          </a:p>
        </p:txBody>
      </p:sp>
    </p:spTree>
    <p:extLst>
      <p:ext uri="{BB962C8B-B14F-4D97-AF65-F5344CB8AC3E}">
        <p14:creationId xmlns:p14="http://schemas.microsoft.com/office/powerpoint/2010/main" val="385156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988F2-8E45-46CD-0194-CC45D06C7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12" y="0"/>
            <a:ext cx="7029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3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8A4B6-9234-F93E-1832-F331DA880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5" y="847747"/>
            <a:ext cx="8195710" cy="51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05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F808E2-942A-4466-53FC-D6B731A30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6211"/>
            <a:ext cx="8229600" cy="530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48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8EDC28-CA79-3DEC-81CF-E1582080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5" y="1758656"/>
            <a:ext cx="8038531" cy="33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95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87B12-98B3-9D74-420B-136A2021A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12" y="0"/>
            <a:ext cx="7029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96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953237-F4BB-FC62-8ADE-AAA49BF71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15" y="109721"/>
            <a:ext cx="4251969" cy="663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3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5F45D8-9B41-CDAD-F1D7-ABF76EEE6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" y="1805544"/>
            <a:ext cx="4415622" cy="3710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FF52F9-414E-9710-AFAC-C3639A7C9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574" y="1477991"/>
            <a:ext cx="4534370" cy="311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0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ACDC4-B8D3-DB05-E750-8D7F7A631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573" y="1791890"/>
            <a:ext cx="4534371" cy="3110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847FD-2CAC-DCEC-F077-D84BFCEB7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" y="2119436"/>
            <a:ext cx="4415622" cy="37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5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069720-9868-20EE-E2F3-A499E4FA4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05" y="1768759"/>
            <a:ext cx="4534372" cy="3110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32D381-B889-E7DC-1908-C3AC86A03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" y="2119434"/>
            <a:ext cx="4487966" cy="371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14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E9288-1BA1-9D36-0562-0C672843B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" y="2060813"/>
            <a:ext cx="4529448" cy="3806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D7BEB-01E1-EAE9-1F30-496618E09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76" y="1778242"/>
            <a:ext cx="4534372" cy="31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02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0782BC-764F-BE01-531D-2F6289AD7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201" y="0"/>
            <a:ext cx="4811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85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8A989-6B69-5388-E046-4F2710CE4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845"/>
            <a:ext cx="9144000" cy="375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77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D86CBA-3F41-21F8-F3A9-E3BABA4F7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12" y="0"/>
            <a:ext cx="7029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87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63</Words>
  <Application>Microsoft Office PowerPoint</Application>
  <PresentationFormat>On-screen Show (4:3)</PresentationFormat>
  <Paragraphs>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Развитие методов классификации и оценки значимости признаков на основе случайных лесов в контексте задачи картографирования земного покрова России</dc:title>
  <dc:creator>Evgenia</dc:creator>
  <cp:lastModifiedBy>Evgenia</cp:lastModifiedBy>
  <cp:revision>6</cp:revision>
  <dcterms:created xsi:type="dcterms:W3CDTF">2022-06-07T13:07:41Z</dcterms:created>
  <dcterms:modified xsi:type="dcterms:W3CDTF">2022-06-07T13:25:11Z</dcterms:modified>
</cp:coreProperties>
</file>